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9870138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Lean and Mean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IPSC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swingers + activators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3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9122147-8120-4087-AF29-A7CA7F8263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4100" y="3372375"/>
            <a:ext cx="5537672" cy="549166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Lean and Mean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Lean and Mean is an 11 round, 55 point, Comstock course of fire. There are 5 IPSC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swingers are activated by the mini popper and remain visible at rest.</a:t>
            </a:r>
          </a:p>
          <a:p>
            <a:endParaRPr lang="en-US" dirty="0"/>
          </a:p>
          <a:p>
            <a:r>
              <a:rPr lang="en-US" dirty="0"/>
              <a:t>Handgun start position is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174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2021-09-07T22:31:20Z</dcterms:modified>
  <cp:category>Shooting</cp:category>
</cp:coreProperties>
</file>

<file path=docProps/thumbnail.jpeg>
</file>